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CC095F-0C23-FF01-44F2-C5C1ACEF6A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A3EC3E-3258-2BB4-1B3F-05B95E421D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A2EBF8-568C-E6C1-A758-59B3EABBE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9B16D-3C4A-4854-A70C-E282B2FA2B9E}" type="datetimeFigureOut">
              <a:rPr lang="es-CL" smtClean="0"/>
              <a:t>25-08-2026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5BE48B-63A8-393F-5096-0F1715289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EDEF6E-E6C8-2632-8008-DE841CB9E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9AC7E-1A31-40B3-BA08-D39068805E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36019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DCC17A-8AFB-04B3-8C07-4E4B02F61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989D74-389C-A1B7-3B42-EB10ADECA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F974B5-9645-E2FE-A2C0-FE8CC6E15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9B16D-3C4A-4854-A70C-E282B2FA2B9E}" type="datetimeFigureOut">
              <a:rPr lang="es-CL" smtClean="0"/>
              <a:t>25-08-2026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A38C4E-527E-6880-A15B-9C1A04136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8463D5-BF2B-4190-5999-0430542E8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9AC7E-1A31-40B3-BA08-D39068805E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323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376FB-197C-D1DD-18AC-FC535250D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9E4847-EEF2-D180-4A20-1EDF4A52B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E09C92-04D5-4B62-429E-3E9DA618A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9B16D-3C4A-4854-A70C-E282B2FA2B9E}" type="datetimeFigureOut">
              <a:rPr lang="es-CL" smtClean="0"/>
              <a:t>25-08-2026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51D5BA-49BF-CC94-1314-76365CE53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EAFE1D-23E0-BFC3-F630-FAA9B16D1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9AC7E-1A31-40B3-BA08-D39068805E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1495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61FF18-447C-357E-AFB5-D0CBCBAFC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B19744-DE73-B245-ECFF-A92AB5E4E5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A04B25-457D-EC53-170A-9F70BB39D6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123899-C238-80BB-1B88-4D4FEEFC6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9B16D-3C4A-4854-A70C-E282B2FA2B9E}" type="datetimeFigureOut">
              <a:rPr lang="es-CL" smtClean="0"/>
              <a:t>25-08-2026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C5B84B-E1A3-5942-84BA-0EC218E1D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4CC468-E335-E445-0AC9-24F9E705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9AC7E-1A31-40B3-BA08-D39068805E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0582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0D1CF-ACF3-4D53-78AC-34F0416B4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329D150-E3A3-C29B-EF35-858C5BEF4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FE987A6-DA03-029B-0108-E49F13FA92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CB24CB5-F0DE-A6D5-4EF3-142FEDA8E9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8C43FC3-9A82-A0AF-6452-B49C434433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35912DD-04B2-1798-95F0-2D4CE7F2B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9B16D-3C4A-4854-A70C-E282B2FA2B9E}" type="datetimeFigureOut">
              <a:rPr lang="es-CL" smtClean="0"/>
              <a:t>25-08-2026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437A7F0-7DB7-FA90-AF0E-21C282750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97D11FA-B98E-C4A5-2096-620036E6C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9AC7E-1A31-40B3-BA08-D39068805E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0473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E485F5-0EEC-7D54-752B-911835BE2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D19F7B1-68FA-F52D-D049-2BFED2449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9B16D-3C4A-4854-A70C-E282B2FA2B9E}" type="datetimeFigureOut">
              <a:rPr lang="es-CL" smtClean="0"/>
              <a:t>25-08-2026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F2904E4-348B-7281-5AFD-931B19DD1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A665FA1-953F-A47D-767F-94889A7E4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9AC7E-1A31-40B3-BA08-D39068805E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9896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71AD8AB-092E-2445-8C00-686075956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9B16D-3C4A-4854-A70C-E282B2FA2B9E}" type="datetimeFigureOut">
              <a:rPr lang="es-CL" smtClean="0"/>
              <a:t>25-08-2026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92C2E86-3C4B-4C25-2E0F-276C3C423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8B7DC2-4103-4FEB-BAE5-9C48F289F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9AC7E-1A31-40B3-BA08-D39068805E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72412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2E6F92-CFA4-BA65-A59B-0CC97CC2C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48D135-144A-C10E-C8C0-A8DD62410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3C4CA23-974F-C40B-3DAF-D0D35BA4AD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2799C4-8299-137D-2848-9A6B48C82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9B16D-3C4A-4854-A70C-E282B2FA2B9E}" type="datetimeFigureOut">
              <a:rPr lang="es-CL" smtClean="0"/>
              <a:t>25-08-2026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3E9D31-D9D4-AA0F-D7F0-BDF212277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BC50541-FBB0-E56C-8551-F5607FD3F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9AC7E-1A31-40B3-BA08-D39068805E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85186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4F28BF-1278-022F-35FB-87C9F7A02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66E42D5-931A-EFEF-17E3-A1E9645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FEBD0A-90E2-D99F-E2FE-79AAFBDAD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A4C89E5-93A7-2E7D-1A6D-489FB91C6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9B16D-3C4A-4854-A70C-E282B2FA2B9E}" type="datetimeFigureOut">
              <a:rPr lang="es-CL" smtClean="0"/>
              <a:t>25-08-2026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5BC4E0B-9308-23A3-4B0B-DD394001E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1A1269E-2A64-492D-707A-511B1BAA3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9AC7E-1A31-40B3-BA08-D39068805E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0269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A4E393-EB73-51BB-03A4-C8C71DF30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ED86632-4BAF-BE25-0A0D-EC6E2A8AC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98BEE6-7369-319C-2D23-CB87ECBA5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9B16D-3C4A-4854-A70C-E282B2FA2B9E}" type="datetimeFigureOut">
              <a:rPr lang="es-CL" smtClean="0"/>
              <a:t>25-08-2026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BF9499-5586-EBE6-EB59-B96187EE7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65112E-846B-609F-FE48-378D1435F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9AC7E-1A31-40B3-BA08-D39068805E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4258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A679074-A997-53F5-C784-5BD875BBB7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57AED19-89C5-BBF3-D713-9A8578E58F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14FD37-CB2D-0E0D-D269-A88D3ADD3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9B16D-3C4A-4854-A70C-E282B2FA2B9E}" type="datetimeFigureOut">
              <a:rPr lang="es-CL" smtClean="0"/>
              <a:t>25-08-2026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C58030-5CF6-5F8C-D787-80FCA24DC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326D60-0788-F05B-6357-E202F42E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9AC7E-1A31-40B3-BA08-D39068805E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0133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D78EE8D-8C75-3FC1-48B4-F84D89D5A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6DE5C00-B8EE-F32C-9D6B-AD53F85CA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CBA974-63D3-3C0B-1759-A935EE3DD4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29B16D-3C4A-4854-A70C-E282B2FA2B9E}" type="datetimeFigureOut">
              <a:rPr lang="es-CL" smtClean="0"/>
              <a:t>25-08-2026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CF3023-114B-F728-6BE4-6322944CD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D8C10B-4313-998F-483C-4A7A410D3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C9AC7E-1A31-40B3-BA08-D39068805E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38082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3483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AA997C-68AE-15B3-24A2-47B39EDE5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2265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513138-5471-1868-AE98-1ABDB31D6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5262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481D8A-E280-5081-06ED-32A82C34F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36877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felipe muñoz aedo</dc:creator>
  <cp:lastModifiedBy>felipe muñoz aedo</cp:lastModifiedBy>
  <cp:revision>1</cp:revision>
  <dcterms:created xsi:type="dcterms:W3CDTF">2026-08-25T16:39:49Z</dcterms:created>
  <dcterms:modified xsi:type="dcterms:W3CDTF">2026-08-25T16:40:51Z</dcterms:modified>
</cp:coreProperties>
</file>